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62" r:id="rId10"/>
    <p:sldId id="264" r:id="rId11"/>
    <p:sldId id="267" r:id="rId12"/>
    <p:sldId id="263" r:id="rId13"/>
    <p:sldId id="265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790C21AF-ED3A-4566-8E0A-C54635E35E36}">
          <p14:sldIdLst>
            <p14:sldId id="256"/>
            <p14:sldId id="257"/>
            <p14:sldId id="258"/>
            <p14:sldId id="259"/>
            <p14:sldId id="260"/>
            <p14:sldId id="261"/>
            <p14:sldId id="268"/>
            <p14:sldId id="269"/>
            <p14:sldId id="262"/>
            <p14:sldId id="264"/>
            <p14:sldId id="267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031795-A330-029A-E9C3-890AD3569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25FD060-2C2C-8E36-9838-086D4D76E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20C786C-DFAD-AA13-EEEE-25D2C033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22B9B2-E196-0790-396D-D7692B9B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A63B8D-04F7-1805-CA05-1B71E7A0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27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5EFC5B-0A48-330B-14CE-82D9F8BC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04A53F5-C4A3-7EDB-9185-934907DE1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26599C-7EAF-45A0-48FE-CF58C516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DB6A68-3E5B-5604-BA27-536CC514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ECC615-3A1C-F080-B7F1-25712055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23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4B8449-6C80-A87D-AA19-2EBBC0D68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B32743-8301-43F4-63CB-3BE727A9C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142065-8F83-CABC-CC73-8AD25A3E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14D2CA-9D9D-2BA8-8818-FA9DCE62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CF597D-0121-2D9D-E09D-4F280A41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964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DB44D1-4251-F4C5-09E7-7CC0F970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79A519-A3D7-63FB-3008-ACC6C450E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99E924-4D38-0B87-7FF2-036AF60B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9BB26A-5077-493B-93A0-F78447EB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9323C0-C9AA-7CCF-92B9-CF52BD64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5262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3DACDD-91AC-7260-4B8D-7C8B47E36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07FE14-072C-607A-FB35-099BD37A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A444EE-A147-DE2D-DE2A-0FB7138D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A74F0C-2FE9-2247-515C-5A4907B6A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95C1E3-8603-924C-D5E9-FB1F092C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46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477A8D-24AF-A761-F2DE-88093931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3677C0-1BB9-C9F1-DC82-055A847E3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1403104-F3D5-BBC1-A378-40060D633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2048A0-4CA4-0018-862A-6C5FBF77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D6DA1B2-6FBB-BFF4-8288-FF0FA5A39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14E7E4-C23A-4CBE-C255-F8637A15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007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04CD89-EF8B-B402-4900-6703BB1A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1C2C59-BF3F-F719-326C-E702AB5C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40027F5-830B-F4C7-87F6-039BB1BDB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8EE4184-2C9D-0541-AE8C-7636B164B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A7FE501-280D-B787-8EFA-CC8E0398F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06265A3-B7CB-5B96-4A82-FFDF50C4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D0A75A8-EC27-A5D3-0104-C938ED271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33698F1-480E-E8F6-ED56-F7182E22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72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C3895F-3A9E-285B-452F-023A77C8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8412824-B707-C54F-F3E8-4F49E103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C61A30E-3B8D-3434-6530-82A85FF8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CA91CAD-F0BB-A924-C497-0374B0C3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202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8AA3ABC-C394-D337-04EE-BA912C2F4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C919503-9A57-039A-988B-FA0E2E98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C1526B-F410-A17B-2F15-9AF5973A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61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3C1D8A-7844-709C-0F88-DF19DBC0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7E7FE-7DAC-4850-DE79-0DDCC5244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FDA8C7F-5071-9A0E-4550-4B268AFD8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B7C94E-3343-1D79-DC0D-F77CE098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7E5189D-299B-BE85-F7DB-D40429743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4D1A2E6-184B-DFB2-27C4-30938526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421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6B321-9957-E9A8-E7BD-FEF8A59B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E5504A3-C284-0886-C0C4-EFE019A15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6A2B36-358D-F9AC-1A32-37CD912CD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3A36A89-D493-0827-83AA-F84E0FF3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E94496-125D-1BFF-5D18-A5B64956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14B0A3-B1B5-41C4-62A7-C152DD6C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8945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C6C47C1-61C8-2F2C-0F89-404B8C1A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B590586-B968-7DCD-06F0-08628F74D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31395E-3FB0-595A-949B-B37AAFF77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7F900-2A30-4791-A680-AC8EBF1E8ECD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F4A534-5E17-3B32-B0CB-F93110C6B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3BE8932-7FCF-2C52-A71B-41D6DDFE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A5F1C-73C4-4CD9-A001-A10589A1EB5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906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185B8B8-A1F3-A33D-3302-F0C648B96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6DA6A92-E579-6D7A-26A9-611A400AA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873" y="1297773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ja-JP" sz="8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Love</a:t>
            </a:r>
            <a:r>
              <a:rPr lang="ja-JP" altLang="en-US" sz="8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kumimoji="1" lang="en-US" altLang="ja-JP" sz="8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Bullet</a:t>
            </a:r>
            <a:endParaRPr kumimoji="1" lang="ja-JP" altLang="en-US" sz="88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5150DBD-A63A-5C0B-6C55-90287A088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0873" y="3777448"/>
            <a:ext cx="9144000" cy="1655762"/>
          </a:xfrm>
        </p:spPr>
        <p:txBody>
          <a:bodyPr/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小野田企画　</a:t>
            </a:r>
            <a:r>
              <a:rPr kumimoji="1" lang="en-US" altLang="ja-JP" dirty="0">
                <a:solidFill>
                  <a:schemeClr val="bg1"/>
                </a:solidFill>
              </a:rPr>
              <a:t>Steam</a:t>
            </a:r>
            <a:r>
              <a:rPr kumimoji="1" lang="ja-JP" altLang="en-US" dirty="0">
                <a:solidFill>
                  <a:schemeClr val="bg1"/>
                </a:solidFill>
              </a:rPr>
              <a:t>販売ゲーム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5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5703A64-5286-FAA6-CB98-557C22A6A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F0D89265-1118-D924-01BC-1E555DF23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" y="1462829"/>
            <a:ext cx="7735711" cy="4351338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286BC18-EDB4-5BC4-26FE-89B50757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恋愛パート</a:t>
            </a:r>
            <a:r>
              <a:rPr lang="en-US" altLang="ja-JP" dirty="0"/>
              <a:t>B</a:t>
            </a:r>
            <a:r>
              <a:rPr lang="ja-JP" altLang="en-US" dirty="0"/>
              <a:t>　ノベル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D6D163-BD54-011E-C5AB-28C796A368E9}"/>
              </a:ext>
            </a:extLst>
          </p:cNvPr>
          <p:cNvSpPr txBox="1"/>
          <p:nvPr/>
        </p:nvSpPr>
        <p:spPr>
          <a:xfrm>
            <a:off x="8467289" y="1911164"/>
            <a:ext cx="37247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恋愛パート</a:t>
            </a:r>
            <a:r>
              <a:rPr kumimoji="1" lang="en-US" altLang="ja-JP" dirty="0"/>
              <a:t>B</a:t>
            </a:r>
            <a:r>
              <a:rPr kumimoji="1" lang="ja-JP" altLang="en-US" dirty="0"/>
              <a:t>はメインストーリーを流すために存在する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ja-JP" altLang="en-US" dirty="0"/>
              <a:t>開始とともに上下の黒帯が伸び</a:t>
            </a:r>
            <a:endParaRPr kumimoji="1" lang="en-US" altLang="ja-JP" dirty="0"/>
          </a:p>
          <a:p>
            <a:r>
              <a:rPr lang="ja-JP" altLang="en-US" dirty="0"/>
              <a:t>会話が自動的に流れていく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美しいグラフィクスの最高の舞台である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04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15703A64-5286-FAA6-CB98-557C22A6A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F0D89265-1118-D924-01BC-1E555DF23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" y="1462829"/>
            <a:ext cx="7735711" cy="4351338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286BC18-EDB4-5BC4-26FE-89B50757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恋愛パート</a:t>
            </a:r>
            <a:r>
              <a:rPr lang="en-US" altLang="ja-JP" dirty="0"/>
              <a:t>B</a:t>
            </a:r>
            <a:r>
              <a:rPr lang="ja-JP" altLang="en-US" dirty="0"/>
              <a:t>　選択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D6D163-BD54-011E-C5AB-28C796A368E9}"/>
              </a:ext>
            </a:extLst>
          </p:cNvPr>
          <p:cNvSpPr txBox="1"/>
          <p:nvPr/>
        </p:nvSpPr>
        <p:spPr>
          <a:xfrm>
            <a:off x="8467289" y="1911164"/>
            <a:ext cx="37247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戦闘により得た回答ポイントで</a:t>
            </a:r>
            <a:endParaRPr kumimoji="1" lang="en-US" altLang="ja-JP" dirty="0"/>
          </a:p>
          <a:p>
            <a:r>
              <a:rPr lang="ja-JP" altLang="en-US" dirty="0"/>
              <a:t>選択を選ぶことができる</a:t>
            </a:r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選択によって報酬や</a:t>
            </a:r>
            <a:endParaRPr lang="en-US" altLang="ja-JP" dirty="0"/>
          </a:p>
          <a:p>
            <a:r>
              <a:rPr kumimoji="1" lang="ja-JP" altLang="en-US" dirty="0"/>
              <a:t>上がる好感度の色が変わる</a:t>
            </a:r>
            <a:endParaRPr kumimoji="1" lang="en-US" altLang="ja-JP" dirty="0"/>
          </a:p>
          <a:p>
            <a:r>
              <a:rPr lang="ja-JP" altLang="en-US" dirty="0"/>
              <a:t>（会話の内容に合わないときは</a:t>
            </a:r>
            <a:br>
              <a:rPr lang="en-US" altLang="ja-JP" dirty="0"/>
            </a:br>
            <a:r>
              <a:rPr lang="ja-JP" altLang="en-US" dirty="0"/>
              <a:t>　下がることもある）</a:t>
            </a:r>
            <a:br>
              <a:rPr lang="en-US" altLang="ja-JP" dirty="0"/>
            </a:br>
            <a:endParaRPr lang="en-US" altLang="ja-JP" dirty="0"/>
          </a:p>
          <a:p>
            <a:r>
              <a:rPr kumimoji="1" lang="ja-JP" altLang="en-US" dirty="0"/>
              <a:t>好感度は最終的な</a:t>
            </a:r>
            <a:r>
              <a:rPr kumimoji="1" lang="en-US" altLang="ja-JP" dirty="0"/>
              <a:t>ED</a:t>
            </a:r>
            <a:r>
              <a:rPr kumimoji="1" lang="ja-JP" altLang="en-US" dirty="0"/>
              <a:t>の変化になる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93F7298-1287-5722-0E00-28D90693B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" y="1462828"/>
            <a:ext cx="773571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2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C86A9DA-BAC6-0A06-C5C8-BF000286A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DCC0C60-6A80-B43A-E2E1-FE04000C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マネタイズ、アップデートとか①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9354D0-0D6E-129C-CD99-D4A7D5205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799" cy="4351338"/>
          </a:xfrm>
        </p:spPr>
        <p:txBody>
          <a:bodyPr>
            <a:normAutofit/>
          </a:bodyPr>
          <a:lstStyle/>
          <a:p>
            <a:r>
              <a:rPr lang="ja-JP" altLang="en-US" dirty="0"/>
              <a:t>選考アクセスで定価</a:t>
            </a:r>
            <a:r>
              <a:rPr lang="en-US" altLang="ja-JP" dirty="0"/>
              <a:t>500</a:t>
            </a:r>
            <a:r>
              <a:rPr lang="ja-JP" altLang="en-US" dirty="0"/>
              <a:t>円で売ります</a:t>
            </a:r>
            <a:endParaRPr lang="en-US" altLang="ja-JP" dirty="0"/>
          </a:p>
          <a:p>
            <a:r>
              <a:rPr kumimoji="1" lang="ja-JP" altLang="en-US" dirty="0"/>
              <a:t>選考アクセスの時点での完成物</a:t>
            </a:r>
            <a:r>
              <a:rPr lang="ja-JP" altLang="en-US" dirty="0"/>
              <a:t>は恋愛対象は１人</a:t>
            </a:r>
            <a:br>
              <a:rPr lang="en-US" altLang="ja-JP" dirty="0"/>
            </a:br>
            <a:r>
              <a:rPr lang="ja-JP" altLang="en-US" dirty="0"/>
              <a:t>カード数は</a:t>
            </a:r>
            <a:r>
              <a:rPr lang="en-US" altLang="ja-JP" dirty="0"/>
              <a:t>30~70</a:t>
            </a:r>
            <a:r>
              <a:rPr lang="ja-JP" altLang="en-US" dirty="0"/>
              <a:t>種類</a:t>
            </a:r>
            <a:br>
              <a:rPr lang="en-US" altLang="ja-JP" dirty="0"/>
            </a:br>
            <a:r>
              <a:rPr lang="ja-JP" altLang="en-US" dirty="0"/>
              <a:t>恋愛パート</a:t>
            </a:r>
            <a:r>
              <a:rPr lang="en-US" altLang="ja-JP" dirty="0"/>
              <a:t>B</a:t>
            </a:r>
            <a:r>
              <a:rPr lang="ja-JP" altLang="en-US" dirty="0"/>
              <a:t>におけるイベントは</a:t>
            </a:r>
            <a:r>
              <a:rPr lang="en-US" altLang="ja-JP" dirty="0"/>
              <a:t>24</a:t>
            </a:r>
            <a:r>
              <a:rPr lang="ja-JP" altLang="en-US" dirty="0"/>
              <a:t>ほど</a:t>
            </a:r>
            <a:br>
              <a:rPr lang="en-US" altLang="ja-JP" dirty="0"/>
            </a:br>
            <a:r>
              <a:rPr lang="ja-JP" altLang="en-US" dirty="0"/>
              <a:t>エンディングは情熱、冷静、親愛の計３種類＋</a:t>
            </a:r>
            <a:br>
              <a:rPr lang="en-US" altLang="ja-JP" dirty="0"/>
            </a:br>
            <a:r>
              <a:rPr lang="ja-JP" altLang="en-US" dirty="0"/>
              <a:t>　　　　　　　バッドエンド</a:t>
            </a:r>
            <a:r>
              <a:rPr lang="en-US" altLang="ja-JP" dirty="0"/>
              <a:t>(</a:t>
            </a:r>
            <a:r>
              <a:rPr lang="ja-JP" altLang="en-US" dirty="0"/>
              <a:t>好感度不足</a:t>
            </a:r>
            <a:r>
              <a:rPr lang="en-US" altLang="ja-JP" dirty="0"/>
              <a:t>)</a:t>
            </a:r>
            <a:r>
              <a:rPr lang="ja-JP" altLang="en-US" dirty="0"/>
              <a:t>計１種類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アップデートを重ねるごと</a:t>
            </a:r>
            <a:r>
              <a:rPr lang="en-US" altLang="ja-JP" dirty="0"/>
              <a:t>(</a:t>
            </a:r>
            <a:r>
              <a:rPr lang="ja-JP" altLang="en-US" dirty="0"/>
              <a:t>恋愛対象増加１</a:t>
            </a:r>
            <a:r>
              <a:rPr lang="en-US" altLang="ja-JP" dirty="0"/>
              <a:t>)</a:t>
            </a:r>
            <a:r>
              <a:rPr lang="ja-JP" altLang="en-US" dirty="0"/>
              <a:t>に定価を</a:t>
            </a:r>
            <a:r>
              <a:rPr lang="en-US" altLang="ja-JP" dirty="0"/>
              <a:t>+500</a:t>
            </a:r>
            <a:r>
              <a:rPr lang="ja-JP" altLang="en-US" dirty="0"/>
              <a:t>円します</a:t>
            </a:r>
            <a:br>
              <a:rPr lang="en-US" altLang="ja-JP" dirty="0"/>
            </a:br>
            <a:r>
              <a:rPr lang="ja-JP" altLang="en-US" dirty="0"/>
              <a:t>資本は</a:t>
            </a:r>
            <a:r>
              <a:rPr lang="en-US" altLang="ja-JP" dirty="0"/>
              <a:t>10000</a:t>
            </a:r>
            <a:r>
              <a:rPr lang="ja-JP" altLang="en-US" dirty="0"/>
              <a:t>円で小野田持ち</a:t>
            </a:r>
            <a:br>
              <a:rPr lang="en-US" altLang="ja-JP" dirty="0"/>
            </a:br>
            <a:r>
              <a:rPr lang="ja-JP" altLang="en-US" dirty="0"/>
              <a:t>利益</a:t>
            </a:r>
            <a:r>
              <a:rPr lang="en-US" altLang="ja-JP" dirty="0"/>
              <a:t>/(</a:t>
            </a:r>
            <a:r>
              <a:rPr lang="ja-JP" altLang="en-US" dirty="0"/>
              <a:t>人数</a:t>
            </a:r>
            <a:r>
              <a:rPr lang="en-US" altLang="ja-JP" dirty="0"/>
              <a:t>-1)</a:t>
            </a:r>
            <a:r>
              <a:rPr lang="ja-JP" altLang="en-US" dirty="0"/>
              <a:t>を割り振り、作業評価制で残り</a:t>
            </a:r>
            <a:r>
              <a:rPr lang="en-US" altLang="ja-JP" dirty="0"/>
              <a:t>1</a:t>
            </a:r>
            <a:r>
              <a:rPr lang="ja-JP" altLang="en-US" dirty="0"/>
              <a:t>を振り分けます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593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2E98B69-C9FD-326A-7F1E-3541A9C26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96F4C8C-BFE2-1898-C85E-328EF62E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マネタイズ、アップデートとか②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0A07BA-B6BB-60BF-87D9-0F5BEC590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ja-JP" dirty="0"/>
          </a:p>
          <a:p>
            <a:r>
              <a:rPr kumimoji="1" lang="ja-JP" altLang="en-US" dirty="0"/>
              <a:t>終了条件</a:t>
            </a:r>
            <a:br>
              <a:rPr kumimoji="1" lang="en-US" altLang="ja-JP" dirty="0"/>
            </a:br>
            <a:r>
              <a:rPr kumimoji="1" lang="ja-JP" altLang="en-US" dirty="0"/>
              <a:t>アップデート終了予定は恋愛対象が３人</a:t>
            </a:r>
            <a:r>
              <a:rPr lang="ja-JP" altLang="en-US" dirty="0"/>
              <a:t>になったら終了します</a:t>
            </a:r>
            <a:br>
              <a:rPr kumimoji="1" lang="en-US" altLang="ja-JP" dirty="0"/>
            </a:br>
            <a:r>
              <a:rPr kumimoji="1" lang="ja-JP" altLang="en-US" dirty="0"/>
              <a:t>選考アクセスで利益が出ず、資本回収ができない場合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継続条件</a:t>
            </a:r>
            <a:br>
              <a:rPr kumimoji="1" lang="en-US" altLang="ja-JP" dirty="0"/>
            </a:br>
            <a:r>
              <a:rPr kumimoji="1" lang="ja-JP" altLang="en-US" dirty="0"/>
              <a:t>ゲームの販売が軌道に乗り、選考アクセスで利益が出るようであれば恋愛対象</a:t>
            </a:r>
            <a:r>
              <a:rPr kumimoji="1" lang="en-US" altLang="ja-JP" dirty="0"/>
              <a:t>2,3</a:t>
            </a:r>
            <a:r>
              <a:rPr kumimoji="1" lang="ja-JP" altLang="en-US" dirty="0"/>
              <a:t>を作成</a:t>
            </a:r>
            <a:br>
              <a:rPr kumimoji="1" lang="en-US" altLang="ja-JP" dirty="0"/>
            </a:b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951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4C8768F6-08D7-F459-E61B-BA54F705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C230F1D-BC68-F96B-6D2D-E3EEAF34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2C47F94F-81A0-A6B3-4011-A20E4EE19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93" y="1557177"/>
            <a:ext cx="4351338" cy="4351338"/>
          </a:xfr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F36EA65-B3E0-0E06-AB81-52C4DC79B359}"/>
              </a:ext>
            </a:extLst>
          </p:cNvPr>
          <p:cNvSpPr txBox="1"/>
          <p:nvPr/>
        </p:nvSpPr>
        <p:spPr>
          <a:xfrm>
            <a:off x="629174" y="1468073"/>
            <a:ext cx="11132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企画コンセプト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ゲームの流れ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導入（ノベルパート）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02796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9981587-CF06-C4E5-1D9C-2814AFC80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25010B5-4E0A-0124-2168-04552034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企画コンセプト</a:t>
            </a:r>
            <a:r>
              <a:rPr kumimoji="1" lang="en-US" altLang="ja-JP" dirty="0"/>
              <a:t>(</a:t>
            </a:r>
            <a:r>
              <a:rPr kumimoji="1" lang="ja-JP" altLang="en-US" dirty="0"/>
              <a:t>ゲーム性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9E0363-6EB0-272A-CB54-9F35938AF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①選択</a:t>
            </a:r>
            <a:endParaRPr kumimoji="1" lang="en-US" altLang="ja-JP" dirty="0"/>
          </a:p>
          <a:p>
            <a:r>
              <a:rPr kumimoji="1" lang="ja-JP" altLang="en-US" dirty="0"/>
              <a:t>②ローグライク</a:t>
            </a:r>
            <a:endParaRPr kumimoji="1" lang="en-US" altLang="ja-JP" dirty="0"/>
          </a:p>
          <a:p>
            <a:r>
              <a:rPr kumimoji="1" lang="ja-JP" altLang="en-US" dirty="0"/>
              <a:t>③恋愛</a:t>
            </a:r>
            <a:br>
              <a:rPr kumimoji="1" lang="en-US" altLang="ja-JP" dirty="0"/>
            </a:br>
            <a:endParaRPr lang="en-US" altLang="ja-JP" dirty="0"/>
          </a:p>
          <a:p>
            <a:r>
              <a:rPr kumimoji="1" lang="ja-JP" altLang="en-US" dirty="0"/>
              <a:t>選択という要素が一番大事</a:t>
            </a:r>
            <a:br>
              <a:rPr kumimoji="1" lang="en-US" altLang="ja-JP" dirty="0"/>
            </a:br>
            <a:r>
              <a:rPr lang="ja-JP" altLang="en-US" dirty="0"/>
              <a:t>選択によって戦闘による結果、過程が大きく変わり</a:t>
            </a:r>
            <a:br>
              <a:rPr lang="en-US" altLang="ja-JP" dirty="0"/>
            </a:br>
            <a:r>
              <a:rPr lang="ja-JP" altLang="en-US" dirty="0"/>
              <a:t>戦闘</a:t>
            </a:r>
            <a:r>
              <a:rPr kumimoji="1" lang="ja-JP" altLang="en-US" dirty="0"/>
              <a:t>報酬による選択によって恋愛の結果も大きく変わる</a:t>
            </a:r>
            <a:br>
              <a:rPr kumimoji="1" lang="en-US" altLang="ja-JP" dirty="0"/>
            </a:br>
            <a:r>
              <a:rPr lang="ja-JP" altLang="en-US" dirty="0"/>
              <a:t>恋愛の選択により戦闘にさらなる選択や戦略、幅が生まれる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ローグライクｘ恋愛ゲーム</a:t>
            </a:r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695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49E786A-4C3A-384F-D6C9-4E32FA57E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232EE6B-937E-6AE0-9CBF-4540ADE6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企画コンセプト</a:t>
            </a:r>
            <a:r>
              <a:rPr kumimoji="1" lang="en-US" altLang="ja-JP" dirty="0"/>
              <a:t>(</a:t>
            </a:r>
            <a:r>
              <a:rPr kumimoji="1" lang="ja-JP" altLang="en-US" dirty="0"/>
              <a:t>ストーリー性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6BE7AF-02BE-C949-DDC5-EFF6F3AF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5444" cy="4351338"/>
          </a:xfrm>
        </p:spPr>
        <p:txBody>
          <a:bodyPr/>
          <a:lstStyle/>
          <a:p>
            <a:r>
              <a:rPr kumimoji="1" lang="ja-JP" altLang="en-US" dirty="0"/>
              <a:t>学校のセンパイに一目惚れした主人公は</a:t>
            </a:r>
            <a:br>
              <a:rPr kumimoji="1" lang="en-US" altLang="ja-JP" dirty="0"/>
            </a:br>
            <a:r>
              <a:rPr kumimoji="1" lang="ja-JP" altLang="en-US" dirty="0"/>
              <a:t>センパイに悩みを相談されるも何も答えられなかった</a:t>
            </a:r>
            <a:br>
              <a:rPr kumimoji="1" lang="en-US" altLang="ja-JP" dirty="0"/>
            </a:br>
            <a:r>
              <a:rPr kumimoji="1" lang="ja-JP" altLang="en-US" dirty="0"/>
              <a:t>そこで主人公は突然現れた謎生物「ラビャレット」の力をかりて</a:t>
            </a:r>
            <a:br>
              <a:rPr kumimoji="1" lang="en-US" altLang="ja-JP" dirty="0"/>
            </a:br>
            <a:r>
              <a:rPr kumimoji="1" lang="ja-JP" altLang="en-US" dirty="0"/>
              <a:t>センパイの心の住む凶悪なモンスターや心の壁を破壊して</a:t>
            </a:r>
            <a:br>
              <a:rPr kumimoji="1" lang="en-US" altLang="ja-JP" dirty="0"/>
            </a:br>
            <a:r>
              <a:rPr kumimoji="1" lang="ja-JP" altLang="en-US" dirty="0"/>
              <a:t>悩めるセンパイの相談に答える</a:t>
            </a:r>
            <a:r>
              <a:rPr lang="ja-JP" altLang="en-US" dirty="0"/>
              <a:t>ために奮闘する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主人公、センパイの性別は問わない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11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A8DD880-9761-670F-5C57-F3CCC8DBC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2C5C750-1095-6576-B92D-FE7DC9FE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3E943-C6C2-5BD2-3362-C1202137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①導入ムービー　④＋⑤のような感じ</a:t>
            </a:r>
            <a:endParaRPr kumimoji="1" lang="en-US" altLang="ja-JP" dirty="0"/>
          </a:p>
          <a:p>
            <a:r>
              <a:rPr lang="ja-JP" altLang="en-US" dirty="0"/>
              <a:t>②戦闘パート</a:t>
            </a:r>
            <a:endParaRPr lang="en-US" altLang="ja-JP" dirty="0"/>
          </a:p>
          <a:p>
            <a:r>
              <a:rPr kumimoji="1" lang="ja-JP" altLang="en-US" dirty="0"/>
              <a:t>③戦闘リザルト（経験値割り振り＆スキル選択）</a:t>
            </a:r>
            <a:endParaRPr kumimoji="1" lang="en-US" altLang="ja-JP" dirty="0"/>
          </a:p>
          <a:p>
            <a:r>
              <a:rPr kumimoji="1" lang="ja-JP" altLang="en-US" dirty="0"/>
              <a:t>④</a:t>
            </a:r>
            <a:r>
              <a:rPr lang="ja-JP" altLang="en-US" dirty="0"/>
              <a:t>恋愛パート</a:t>
            </a:r>
            <a:r>
              <a:rPr lang="en-US" altLang="ja-JP" dirty="0"/>
              <a:t>A</a:t>
            </a:r>
          </a:p>
          <a:p>
            <a:r>
              <a:rPr kumimoji="1" lang="ja-JP" altLang="en-US" dirty="0"/>
              <a:t>⑤恋愛パート</a:t>
            </a:r>
            <a:r>
              <a:rPr kumimoji="1" lang="en-US" altLang="ja-JP" dirty="0"/>
              <a:t>B</a:t>
            </a:r>
          </a:p>
          <a:p>
            <a:r>
              <a:rPr lang="ja-JP" altLang="en-US" dirty="0"/>
              <a:t>戦闘パート ②へ</a:t>
            </a:r>
            <a:endParaRPr lang="en-US" altLang="ja-JP" dirty="0"/>
          </a:p>
          <a:p>
            <a:r>
              <a:rPr kumimoji="1" lang="ja-JP" altLang="en-US" dirty="0"/>
              <a:t>⑥恋愛リザルト（結果＆エンドムービー）</a:t>
            </a:r>
            <a:r>
              <a:rPr kumimoji="1" lang="en-US" altLang="ja-JP" dirty="0"/>
              <a:t>12Loop</a:t>
            </a:r>
            <a:r>
              <a:rPr kumimoji="1" lang="ja-JP" altLang="en-US" dirty="0"/>
              <a:t>後</a:t>
            </a:r>
          </a:p>
        </p:txBody>
      </p:sp>
    </p:spTree>
    <p:extLst>
      <p:ext uri="{BB962C8B-B14F-4D97-AF65-F5344CB8AC3E}">
        <p14:creationId xmlns:p14="http://schemas.microsoft.com/office/powerpoint/2010/main" val="404778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FF29870-B7AC-21C0-2292-B00A467C4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532AD7-3928-7C26-3733-58688F07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導入ムービー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798F94-1067-CCBD-A8F1-432BAF189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決めきれていないので割愛します</a:t>
            </a:r>
            <a:endParaRPr kumimoji="1" lang="en-US" altLang="ja-JP" dirty="0"/>
          </a:p>
          <a:p>
            <a:r>
              <a:rPr kumimoji="1" lang="ja-JP" altLang="en-US" dirty="0"/>
              <a:t>予定はインゲームを使ったタイムラインで表現します</a:t>
            </a:r>
            <a:endParaRPr kumimoji="1" lang="en-US" altLang="ja-JP" dirty="0"/>
          </a:p>
          <a:p>
            <a:r>
              <a:rPr lang="ja-JP" altLang="en-US" dirty="0"/>
              <a:t>余裕があるようであればムービー</a:t>
            </a:r>
            <a:r>
              <a:rPr lang="en-US" altLang="ja-JP" dirty="0"/>
              <a:t>or</a:t>
            </a:r>
            <a:r>
              <a:rPr lang="ja-JP" altLang="en-US" dirty="0"/>
              <a:t>一枚絵の複数で表現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228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FF29870-B7AC-21C0-2292-B00A467C4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532AD7-3928-7C26-3733-58688F07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戦闘パート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42EC366C-23F1-56A9-847A-1C90DC27A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2069"/>
            <a:ext cx="7735711" cy="4351338"/>
          </a:xfrm>
        </p:spPr>
      </p:pic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A46B7884-154E-F2C4-0D8E-DCA88667EC26}"/>
              </a:ext>
            </a:extLst>
          </p:cNvPr>
          <p:cNvSpPr txBox="1">
            <a:spLocks/>
          </p:cNvSpPr>
          <p:nvPr/>
        </p:nvSpPr>
        <p:spPr>
          <a:xfrm>
            <a:off x="8472182" y="1893450"/>
            <a:ext cx="36115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プロトで見せます</a:t>
            </a:r>
          </a:p>
        </p:txBody>
      </p:sp>
    </p:spTree>
    <p:extLst>
      <p:ext uri="{BB962C8B-B14F-4D97-AF65-F5344CB8AC3E}">
        <p14:creationId xmlns:p14="http://schemas.microsoft.com/office/powerpoint/2010/main" val="176350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FF29870-B7AC-21C0-2292-B00A467C4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E532AD7-3928-7C26-3733-58688F07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戦闘リザルト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8B13480B-C791-BEF6-013B-3B745B066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1" y="1849408"/>
            <a:ext cx="7735711" cy="4351338"/>
          </a:xfr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1FF3F3F3-F4A1-95D8-C9D0-0C5BB2BE9801}"/>
              </a:ext>
            </a:extLst>
          </p:cNvPr>
          <p:cNvSpPr txBox="1">
            <a:spLocks/>
          </p:cNvSpPr>
          <p:nvPr/>
        </p:nvSpPr>
        <p:spPr>
          <a:xfrm>
            <a:off x="8472182" y="1893450"/>
            <a:ext cx="36115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プロトで見せます</a:t>
            </a:r>
          </a:p>
        </p:txBody>
      </p:sp>
    </p:spTree>
    <p:extLst>
      <p:ext uri="{BB962C8B-B14F-4D97-AF65-F5344CB8AC3E}">
        <p14:creationId xmlns:p14="http://schemas.microsoft.com/office/powerpoint/2010/main" val="320399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8B8C25-EF17-CFCA-8121-D59F8A27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4B4382C-1C40-C6FB-9DBD-9CCB858E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恋愛パート</a:t>
            </a:r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706FAC2-DC03-1749-1F26-C5DBE51CF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0" y="1462829"/>
            <a:ext cx="7667538" cy="4312991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3EC82D-5621-CEBD-E2F9-FEE1D651AFA9}"/>
              </a:ext>
            </a:extLst>
          </p:cNvPr>
          <p:cNvSpPr txBox="1"/>
          <p:nvPr/>
        </p:nvSpPr>
        <p:spPr>
          <a:xfrm>
            <a:off x="8467289" y="1911164"/>
            <a:ext cx="37247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恋愛パート</a:t>
            </a:r>
            <a:r>
              <a:rPr kumimoji="1" lang="en-US" altLang="ja-JP" dirty="0"/>
              <a:t>A</a:t>
            </a:r>
            <a:r>
              <a:rPr lang="ja-JP" altLang="en-US" dirty="0"/>
              <a:t>は</a:t>
            </a:r>
            <a:endParaRPr kumimoji="1" lang="en-US" altLang="ja-JP" dirty="0"/>
          </a:p>
          <a:p>
            <a:r>
              <a:rPr kumimoji="1" lang="ja-JP" altLang="en-US" dirty="0"/>
              <a:t>ストーリーへの没入感を高める</a:t>
            </a:r>
            <a:endParaRPr kumimoji="1" lang="en-US" altLang="ja-JP" dirty="0"/>
          </a:p>
          <a:p>
            <a:r>
              <a:rPr kumimoji="1" lang="ja-JP" altLang="en-US" dirty="0"/>
              <a:t>ために存在する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学内を歩いて友人や黒板をみたり</a:t>
            </a:r>
            <a:endParaRPr lang="en-US" altLang="ja-JP" dirty="0"/>
          </a:p>
          <a:p>
            <a:r>
              <a:rPr lang="ja-JP" altLang="en-US" dirty="0"/>
              <a:t>して世界観へ浸らせるために</a:t>
            </a:r>
            <a:endParaRPr lang="en-US" altLang="ja-JP" dirty="0"/>
          </a:p>
          <a:p>
            <a:r>
              <a:rPr lang="ja-JP" altLang="en-US" dirty="0"/>
              <a:t>存在する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落ち着いてスキル状態も見たり</a:t>
            </a:r>
            <a:endParaRPr lang="en-US" altLang="ja-JP" dirty="0"/>
          </a:p>
          <a:p>
            <a:r>
              <a:rPr lang="ja-JP" altLang="en-US" dirty="0"/>
              <a:t>オプションをひらくなど</a:t>
            </a:r>
            <a:endParaRPr lang="en-US" altLang="ja-JP" dirty="0"/>
          </a:p>
          <a:p>
            <a:r>
              <a:rPr lang="ja-JP" altLang="en-US" dirty="0"/>
              <a:t>休憩タイミングでもある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331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548</Words>
  <Application>Microsoft Office PowerPoint</Application>
  <PresentationFormat>ワイド画面</PresentationFormat>
  <Paragraphs>75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游ゴシック</vt:lpstr>
      <vt:lpstr>游ゴシック Light</vt:lpstr>
      <vt:lpstr>Arial</vt:lpstr>
      <vt:lpstr>Bahnschrift SemiBold Condensed</vt:lpstr>
      <vt:lpstr>Office テーマ</vt:lpstr>
      <vt:lpstr>Love Bullet</vt:lpstr>
      <vt:lpstr>目次</vt:lpstr>
      <vt:lpstr>企画コンセプト(ゲーム性)</vt:lpstr>
      <vt:lpstr>企画コンセプト(ストーリー性)</vt:lpstr>
      <vt:lpstr>ゲームの流れ</vt:lpstr>
      <vt:lpstr>導入ムービー</vt:lpstr>
      <vt:lpstr>戦闘パート</vt:lpstr>
      <vt:lpstr>戦闘リザルト</vt:lpstr>
      <vt:lpstr>恋愛パートA</vt:lpstr>
      <vt:lpstr>恋愛パートB　ノベル</vt:lpstr>
      <vt:lpstr>恋愛パートB　選択</vt:lpstr>
      <vt:lpstr>マネタイズ、アップデートとか①</vt:lpstr>
      <vt:lpstr>マネタイズ、アップデートとか②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LoveBullet</dc:title>
  <dc:creator>ryosei3983@outlook.jp</dc:creator>
  <cp:lastModifiedBy>ryosei3983@outlook.jp</cp:lastModifiedBy>
  <cp:revision>10</cp:revision>
  <dcterms:created xsi:type="dcterms:W3CDTF">2022-12-16T13:27:36Z</dcterms:created>
  <dcterms:modified xsi:type="dcterms:W3CDTF">2022-12-17T13:41:50Z</dcterms:modified>
</cp:coreProperties>
</file>